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57" r:id="rId4"/>
    <p:sldId id="272" r:id="rId5"/>
    <p:sldId id="258" r:id="rId6"/>
    <p:sldId id="259" r:id="rId7"/>
    <p:sldId id="260" r:id="rId8"/>
    <p:sldId id="261" r:id="rId9"/>
    <p:sldId id="269" r:id="rId10"/>
    <p:sldId id="271" r:id="rId11"/>
    <p:sldId id="262" r:id="rId12"/>
    <p:sldId id="270" r:id="rId13"/>
    <p:sldId id="274" r:id="rId14"/>
    <p:sldId id="273" r:id="rId15"/>
    <p:sldId id="265" r:id="rId16"/>
    <p:sldId id="264" r:id="rId17"/>
    <p:sldId id="266" r:id="rId18"/>
    <p:sldId id="267" r:id="rId19"/>
    <p:sldId id="27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charset="0"/>
      <a:buChar char="l"/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charset="0"/>
      <a:buChar char="l"/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charset="0"/>
      <a:buChar char="l"/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charset="0"/>
      <a:buChar char="l"/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charset="0"/>
      <a:buChar char="l"/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BC441164-FFF7-B24F-A008-C30821E461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402BC9A8-C782-8441-A522-E6F5E46B1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6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07760-8C00-FC41-84F3-51853030DA96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3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53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Tx/>
              <a:buFont typeface="Wingdings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83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5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12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8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7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16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06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0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4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0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0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9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9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8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4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3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C9A8-C782-8441-A522-E6F5E46B10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defRPr sz="29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52BA3A-1451-6D4A-9B4A-46D96173661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BFFE9-5603-D644-88C2-E5DE515C6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F2EDC-12D2-2A41-B0B5-9C0884A7B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7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53465-C661-4D4B-B2ED-CF0972E32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1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1027-6F13-284A-81A9-4C9D62069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24BF-2C3D-764F-B0AC-284B3288D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7A122-CE1E-BD4E-8254-D313711EF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2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CAB16-34FB-FF4A-B624-B52A23194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0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0430A-FB3F-1D4F-A1C3-B6F06F563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8613F-4434-6544-BF73-C68C36C292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605CE-45BA-0941-9952-91585DF74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>
                <a:alpha val="83000"/>
              </a:srgbClr>
            </a:gs>
            <a:gs pos="100000">
              <a:srgbClr val="FFFFFF">
                <a:alpha val="83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391C98D0-1D97-304B-B44D-5D2FE87AFD6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charset="0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charset="0"/>
        <a:buChar char="l"/>
        <a:defRPr sz="22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43000" y="1273175"/>
            <a:ext cx="5867400" cy="1470025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Preparing for Success at Career Fair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95600"/>
            <a:ext cx="6324600" cy="990600"/>
          </a:xfrm>
        </p:spPr>
        <p:txBody>
          <a:bodyPr/>
          <a:lstStyle/>
          <a:p>
            <a:r>
              <a:rPr lang="en-US" b="1" dirty="0"/>
              <a:t>Presented by </a:t>
            </a:r>
            <a:r>
              <a:rPr lang="en-US" b="1" dirty="0" smtClean="0"/>
              <a:t>Emet Anceaume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696200" cy="1295400"/>
          </a:xfrm>
        </p:spPr>
        <p:txBody>
          <a:bodyPr/>
          <a:lstStyle/>
          <a:p>
            <a:pPr algn="ctr"/>
            <a:r>
              <a:rPr lang="en-US" dirty="0" smtClean="0"/>
              <a:t>During Career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6906"/>
            <a:ext cx="7696200" cy="1295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to Do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73914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Arrive early and give yourself enough time to not rush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Dress and act </a:t>
            </a:r>
            <a:r>
              <a:rPr lang="en-US" b="1" dirty="0" smtClean="0"/>
              <a:t>professionally 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Remember your body language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LISTEN to the employer 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Do not ramble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Speak clearly and keep an open mind when talking with employers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Ask questions 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Network with employers and other students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Wear comfortable shoes (appropriate)</a:t>
            </a:r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to Do</a:t>
            </a:r>
            <a:r>
              <a:rPr lang="is-IS" dirty="0" smtClean="0">
                <a:solidFill>
                  <a:srgbClr val="000000"/>
                </a:solidFill>
              </a:rPr>
              <a:t>…(cont.)</a:t>
            </a: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3914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Wear a name tag, if you have one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Gather literature and freebies BUT don’t be a freebies hog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Carry your resumes/CVs in a folder along with a pen and a note pad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Request business cards and take notes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Avoid bringing bulky bags/backpacks</a:t>
            </a:r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NOT to do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5029200"/>
          </a:xfrm>
        </p:spPr>
        <p:txBody>
          <a:bodyPr/>
          <a:lstStyle/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Lack focus: Giving a perception of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not knowing what type of position you are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seeking</a:t>
            </a:r>
            <a:endParaRPr lang="en-US" sz="2400" dirty="0">
              <a:solidFill>
                <a:srgbClr val="000000"/>
              </a:solidFill>
              <a:latin typeface="Trebuchet MS" charset="0"/>
            </a:endParaRP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Using phrases such as:  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“I’ll take anything” or answering “I don’t know” when asked about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interests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Dress unprofessionally 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Fail to bring CVs/resumes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Lack 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knowledge of the organization or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confuse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the organization with a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competitor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Lack enthusiasm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or interest in the organization or job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opportunities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Ask about salary right away</a:t>
            </a:r>
          </a:p>
          <a:p>
            <a:pPr>
              <a:buFont typeface="Wingdings" charset="2"/>
              <a:buChar char="Ø"/>
            </a:pPr>
            <a:endParaRPr lang="en-US" sz="2400" dirty="0">
              <a:latin typeface="Trebuchet M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696200" cy="1295400"/>
          </a:xfrm>
        </p:spPr>
        <p:txBody>
          <a:bodyPr/>
          <a:lstStyle/>
          <a:p>
            <a:pPr algn="ctr"/>
            <a:r>
              <a:rPr lang="en-US" dirty="0" smtClean="0"/>
              <a:t>After Career Fair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Be patient and Get Organized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3914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Don’t expect an immediate response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Organize notes, company literature, and business cards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Prioritize contact information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Follow up if you need to in a timely manner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Mail hand written “</a:t>
            </a:r>
            <a:r>
              <a:rPr lang="en-US" dirty="0"/>
              <a:t>T</a:t>
            </a:r>
            <a:r>
              <a:rPr lang="en-US" dirty="0" smtClean="0"/>
              <a:t>hank you” cards and include your business card if you have one</a:t>
            </a:r>
          </a:p>
          <a:p>
            <a:pPr marL="457200" indent="-457200">
              <a:buClrTx/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362200"/>
            <a:ext cx="7696200" cy="1295400"/>
          </a:xfrm>
        </p:spPr>
        <p:txBody>
          <a:bodyPr/>
          <a:lstStyle/>
          <a:p>
            <a:pPr algn="ctr"/>
            <a:r>
              <a:rPr lang="en-US" dirty="0" smtClean="0"/>
              <a:t>Resources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Need help?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44116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ClrTx/>
            </a:pPr>
            <a:r>
              <a:rPr lang="en-US" sz="2400" dirty="0">
                <a:solidFill>
                  <a:srgbClr val="000000"/>
                </a:solidFill>
              </a:rPr>
              <a:t>Career Services</a:t>
            </a:r>
          </a:p>
          <a:p>
            <a:pPr lvl="0">
              <a:buClrTx/>
              <a:buFont typeface="Wingdings" charset="2"/>
              <a:buChar char="Ø"/>
            </a:pPr>
            <a:r>
              <a:rPr lang="en-US" sz="2400" b="1" u="sng" dirty="0">
                <a:solidFill>
                  <a:srgbClr val="000000"/>
                </a:solidFill>
              </a:rPr>
              <a:t>http://pharmacy.ufl.edu/education/student-affairs/careers-in-pharmacy/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ClrTx/>
            </a:pPr>
            <a:r>
              <a:rPr lang="en-US" sz="2400" dirty="0">
                <a:solidFill>
                  <a:srgbClr val="000000"/>
                </a:solidFill>
              </a:rPr>
              <a:t>If you need assistance with your CV or resume, please reach out to our dedicated College of Pharmacy Liaison </a:t>
            </a:r>
          </a:p>
          <a:p>
            <a:pPr lvl="0">
              <a:buClrTx/>
              <a:buFont typeface="Wingdings" charset="2"/>
              <a:buChar char="Ø"/>
            </a:pPr>
            <a:r>
              <a:rPr lang="en-US" sz="2400" dirty="0" err="1" smtClean="0">
                <a:solidFill>
                  <a:srgbClr val="000000"/>
                </a:solidFill>
              </a:rPr>
              <a:t>Eirini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Chaddon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b="1" dirty="0">
                <a:solidFill>
                  <a:srgbClr val="000000"/>
                </a:solidFill>
              </a:rPr>
              <a:t>eirinic@</a:t>
            </a:r>
            <a:r>
              <a:rPr lang="en-US" sz="2400" b="1" dirty="0" smtClean="0">
                <a:solidFill>
                  <a:srgbClr val="000000"/>
                </a:solidFill>
              </a:rPr>
              <a:t>crc.ufl.edu</a:t>
            </a:r>
          </a:p>
          <a:p>
            <a:pPr marL="0" lvl="0" indent="0">
              <a:buClrTx/>
            </a:pPr>
            <a:r>
              <a:rPr lang="en-US" sz="2400" dirty="0" smtClean="0">
                <a:solidFill>
                  <a:srgbClr val="000000"/>
                </a:solidFill>
              </a:rPr>
              <a:t>For peer support</a:t>
            </a:r>
          </a:p>
          <a:p>
            <a:pPr lvl="0"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Emet Anceaume, </a:t>
            </a:r>
            <a:r>
              <a:rPr lang="en-US" sz="2400" b="1" dirty="0" err="1" smtClean="0">
                <a:solidFill>
                  <a:srgbClr val="000000"/>
                </a:solidFill>
              </a:rPr>
              <a:t>e.anceaume@ufl.edu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Save the Date!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820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b="1" dirty="0"/>
              <a:t>October 27, 2016 – Orlando (UF Research and Academic Center at Lake Nona</a:t>
            </a:r>
            <a:r>
              <a:rPr lang="en-US" b="1" dirty="0" smtClean="0"/>
              <a:t>)</a:t>
            </a: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b="1" dirty="0" smtClean="0"/>
              <a:t>October </a:t>
            </a:r>
            <a:r>
              <a:rPr lang="en-US" b="1" dirty="0"/>
              <a:t>28, 2016 – St. Petersburg (Conference Center</a:t>
            </a:r>
            <a:r>
              <a:rPr lang="en-US" b="1" dirty="0" smtClean="0"/>
              <a:t>)</a:t>
            </a: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b="1" dirty="0" smtClean="0"/>
              <a:t>November</a:t>
            </a:r>
            <a:r>
              <a:rPr lang="en-US" b="1" dirty="0"/>
              <a:t> 2-3, 2016 – Gainesville (Hilton University of Florida Conference Center</a:t>
            </a:r>
            <a:r>
              <a:rPr lang="en-US" b="1" dirty="0" smtClean="0"/>
              <a:t>)</a:t>
            </a:r>
            <a:endParaRPr lang="en-US" dirty="0" smtClean="0"/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b="1" dirty="0" smtClean="0"/>
              <a:t>November </a:t>
            </a:r>
            <a:r>
              <a:rPr lang="en-US" b="1" dirty="0"/>
              <a:t>4, 2016 – Jacksonville </a:t>
            </a:r>
            <a:r>
              <a:rPr lang="en-US" b="1" dirty="0" smtClean="0"/>
              <a:t>(LRC Atrium)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08050" y="1524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kumimoji="1" lang="en-US" sz="4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+mn-ea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" y="4800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2319588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60000"/>
              </a:spcBef>
              <a:buClr>
                <a:schemeClr val="tx1"/>
              </a:buClr>
              <a:buNone/>
            </a:pPr>
            <a:r>
              <a:rPr kumimoji="1" lang="en-US" sz="5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GOOD LUCK!</a:t>
            </a:r>
          </a:p>
        </p:txBody>
      </p:sp>
      <p:pic>
        <p:nvPicPr>
          <p:cNvPr id="20484" name="Picture 4" descr="C:\Users\Nancy\AppData\Local\Microsoft\Windows\Temporary Internet Files\Content.IE5\RV9G68P3\MP90038535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2514600" cy="3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0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Objectives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3820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How to successfully prepare for career fair before, during, and after the event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Identify items (such as resumes, CVs, prepared questions, company research, etc.) that one should bring to the event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Understand the importance of personal appearance with regard to making first impressions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Common mistakes to avoid 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Employ different research tools to investigate potential employers of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 Attend Career Fair?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4411663"/>
          </a:xfrm>
        </p:spPr>
        <p:txBody>
          <a:bodyPr/>
          <a:lstStyle/>
          <a:p>
            <a:pPr>
              <a:buClrTx/>
              <a:buFont typeface="Wingdings" charset="2"/>
              <a:buChar char="Ø"/>
            </a:pPr>
            <a:r>
              <a:rPr lang="en-US" sz="3200" dirty="0"/>
              <a:t>To meet and network with company </a:t>
            </a:r>
            <a:r>
              <a:rPr lang="en-US" sz="3200" dirty="0" smtClean="0"/>
              <a:t>representatives</a:t>
            </a:r>
            <a:r>
              <a:rPr lang="en-US" sz="3200" dirty="0"/>
              <a:t>-</a:t>
            </a:r>
            <a:r>
              <a:rPr lang="en-US" sz="3200" dirty="0" smtClean="0"/>
              <a:t>in person</a:t>
            </a:r>
          </a:p>
          <a:p>
            <a:pPr>
              <a:buClrTx/>
              <a:buFont typeface="Wingdings" charset="2"/>
              <a:buChar char="Ø"/>
            </a:pPr>
            <a:r>
              <a:rPr lang="en-US" sz="3200" dirty="0" smtClean="0"/>
              <a:t>Learn more about companies </a:t>
            </a:r>
          </a:p>
          <a:p>
            <a:pPr>
              <a:buClrTx/>
              <a:buFont typeface="Wingdings" charset="2"/>
              <a:buChar char="Ø"/>
            </a:pPr>
            <a:r>
              <a:rPr lang="en-US" sz="3200" dirty="0" smtClean="0"/>
              <a:t>Explore possible career options</a:t>
            </a:r>
          </a:p>
          <a:p>
            <a:pPr>
              <a:buClrTx/>
              <a:buFont typeface="Wingdings" charset="2"/>
              <a:buChar char="Ø"/>
            </a:pPr>
            <a:r>
              <a:rPr lang="en-US" sz="3200" dirty="0" smtClean="0"/>
              <a:t>Potentially secure an internship/job!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696200" cy="1295400"/>
          </a:xfrm>
        </p:spPr>
        <p:txBody>
          <a:bodyPr/>
          <a:lstStyle/>
          <a:p>
            <a:pPr algn="ctr"/>
            <a:r>
              <a:rPr lang="en-US" dirty="0" smtClean="0"/>
              <a:t>Before Career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Preparation is Success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391400" cy="4411663"/>
          </a:xfrm>
        </p:spPr>
        <p:txBody>
          <a:bodyPr/>
          <a:lstStyle/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dirty="0"/>
              <a:t>Know your objectives &amp; </a:t>
            </a:r>
            <a:r>
              <a:rPr lang="en-US" dirty="0" smtClean="0"/>
              <a:t>purpose</a:t>
            </a:r>
            <a:endParaRPr lang="en-US" dirty="0"/>
          </a:p>
          <a:p>
            <a:pPr marL="457200" indent="-4572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Identify your skills </a:t>
            </a:r>
            <a:r>
              <a:rPr lang="en-US" dirty="0"/>
              <a:t>and strengths and think </a:t>
            </a:r>
            <a:r>
              <a:rPr lang="en-US" dirty="0" smtClean="0"/>
              <a:t>of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/>
              <a:t>     examples </a:t>
            </a:r>
            <a:r>
              <a:rPr lang="en-US" dirty="0"/>
              <a:t>to demonstrate </a:t>
            </a:r>
            <a:r>
              <a:rPr lang="en-US" dirty="0" smtClean="0"/>
              <a:t>them</a:t>
            </a:r>
            <a:endParaRPr lang="en-US" dirty="0"/>
          </a:p>
          <a:p>
            <a:r>
              <a:rPr lang="en-US" dirty="0"/>
              <a:t>Practice your answers </a:t>
            </a:r>
            <a:r>
              <a:rPr lang="en-US" dirty="0" smtClean="0"/>
              <a:t>to common questions:</a:t>
            </a:r>
            <a:endParaRPr lang="en-US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“What are you looking for at the job fair?”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“Tell me about yourself.”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“Why are you interested in Company X?”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“What makes you a fit for this position</a:t>
            </a:r>
            <a:r>
              <a:rPr lang="en-US" dirty="0" smtClean="0"/>
              <a:t>?”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“What set of skills make you stand?”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272"/>
            <a:ext cx="7848600" cy="1034528"/>
          </a:xfrm>
        </p:spPr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</a:rPr>
              <a:t>“Elevator Pitch”</a:t>
            </a:r>
            <a:r>
              <a:rPr lang="en-US" dirty="0" smtClean="0">
                <a:solidFill>
                  <a:srgbClr val="000000"/>
                </a:solidFill>
              </a:rPr>
              <a:t>: Your Introduction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10600" cy="5791200"/>
          </a:xfrm>
        </p:spPr>
        <p:txBody>
          <a:bodyPr/>
          <a:lstStyle/>
          <a:p>
            <a:pPr>
              <a:buClrTx/>
            </a:pPr>
            <a:endParaRPr lang="en-US" dirty="0" smtClean="0"/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Short </a:t>
            </a:r>
            <a:r>
              <a:rPr lang="en-US" dirty="0"/>
              <a:t>but impressive and confident introduction </a:t>
            </a:r>
            <a:endParaRPr lang="en-US" dirty="0" smtClean="0"/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May </a:t>
            </a:r>
            <a:r>
              <a:rPr lang="en-US" dirty="0"/>
              <a:t>be tailored to the company of interest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dirty="0"/>
              <a:t>Includes some of the following: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dirty="0"/>
              <a:t>Name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dirty="0"/>
              <a:t>Year in school and/or when expected to graduate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dirty="0"/>
              <a:t>What type of employment/position you are looking for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dirty="0"/>
              <a:t>Strongest skills, accomplishments and/or unique contributions you will bring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dirty="0"/>
              <a:t>Why this matters to the </a:t>
            </a:r>
            <a:r>
              <a:rPr lang="en-US" dirty="0" smtClean="0"/>
              <a:t>company </a:t>
            </a:r>
            <a:r>
              <a:rPr lang="en-US" dirty="0"/>
              <a:t>of </a:t>
            </a:r>
            <a:r>
              <a:rPr lang="en-US" dirty="0" smtClean="0"/>
              <a:t>interest</a:t>
            </a:r>
          </a:p>
          <a:p>
            <a:pPr marL="3111500" lvl="8" indent="0">
              <a:buNone/>
            </a:pPr>
            <a:r>
              <a:rPr lang="en-US" dirty="0"/>
              <a:t>	</a:t>
            </a:r>
            <a:r>
              <a:rPr lang="en-US" dirty="0" smtClean="0"/>
              <a:t>		                         </a:t>
            </a:r>
            <a:r>
              <a:rPr lang="en-US" sz="1050" dirty="0" err="1"/>
              <a:t>www.sc.edu</a:t>
            </a:r>
            <a:r>
              <a:rPr lang="en-US" sz="1050" dirty="0"/>
              <a:t>/career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Preparing Resumes, CVs, and other materials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391400" cy="4411663"/>
          </a:xfrm>
        </p:spPr>
        <p:txBody>
          <a:bodyPr/>
          <a:lstStyle/>
          <a:p>
            <a:pPr marL="457200" indent="-457200">
              <a:buClrTx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Bring </a:t>
            </a:r>
            <a:r>
              <a:rPr lang="en-US" b="1" u="sng" dirty="0" smtClean="0">
                <a:solidFill>
                  <a:srgbClr val="000000"/>
                </a:solidFill>
              </a:rPr>
              <a:t>many</a:t>
            </a:r>
            <a:r>
              <a:rPr lang="en-US" dirty="0" smtClean="0">
                <a:solidFill>
                  <a:srgbClr val="000000"/>
                </a:solidFill>
              </a:rPr>
              <a:t> copies </a:t>
            </a:r>
            <a:r>
              <a:rPr lang="en-US" dirty="0">
                <a:solidFill>
                  <a:srgbClr val="000000"/>
                </a:solidFill>
              </a:rPr>
              <a:t>of your CV or </a:t>
            </a:r>
            <a:r>
              <a:rPr lang="en-US" dirty="0" smtClean="0">
                <a:solidFill>
                  <a:srgbClr val="000000"/>
                </a:solidFill>
              </a:rPr>
              <a:t>resume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/>
              <a:t>If you are interviewing, bring 3 copies for each scheduled interview in case you’re interviewing with more than one </a:t>
            </a:r>
            <a:r>
              <a:rPr lang="en-US" dirty="0" smtClean="0"/>
              <a:t>person</a:t>
            </a:r>
            <a:r>
              <a:rPr lang="en-US" dirty="0"/>
              <a:t> 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/>
              <a:t>If you’re just touring the Career Fair – bring </a:t>
            </a:r>
            <a:r>
              <a:rPr lang="en-US" dirty="0" smtClean="0"/>
              <a:t>12 </a:t>
            </a:r>
            <a:r>
              <a:rPr lang="en-US" dirty="0"/>
              <a:t>to </a:t>
            </a:r>
            <a:r>
              <a:rPr lang="en-US" dirty="0" smtClean="0"/>
              <a:t>15 </a:t>
            </a:r>
            <a:r>
              <a:rPr lang="en-US" dirty="0"/>
              <a:t>copies in case you want to leave one with a potential </a:t>
            </a:r>
            <a:r>
              <a:rPr lang="en-US" dirty="0" smtClean="0"/>
              <a:t>employer</a:t>
            </a:r>
          </a:p>
          <a:p>
            <a:pPr marL="457200" indent="-457200">
              <a:buClrTx/>
              <a:buFont typeface="Wingdings" charset="2"/>
              <a:buChar char="Ø"/>
            </a:pPr>
            <a:r>
              <a:rPr lang="en-US" dirty="0" smtClean="0"/>
              <a:t>If you have business cards, you may also leave them with employers of interest or other networking leads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Dressing for Success…NOT the Clubs!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620000" cy="4564063"/>
          </a:xfrm>
        </p:spPr>
        <p:txBody>
          <a:bodyPr/>
          <a:lstStyle/>
          <a:p>
            <a:r>
              <a:rPr lang="en-US" sz="3600" dirty="0" smtClean="0"/>
              <a:t>          YES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295400"/>
            <a:ext cx="76200" cy="55626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14" name="Picture 13" descr="http://www.uwlax.edu/careerservices/images/dress_images/Women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70331"/>
            <a:ext cx="1952620" cy="456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www.uwlax.edu/careerservices/images/dress_images/Women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0" y="2141023"/>
            <a:ext cx="1863430" cy="456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://pictures.yellowshoes.org/ollio-platform-stilettos-faux-suede-multi-colored-13552351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67" y="2141023"/>
            <a:ext cx="1939483" cy="193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732850" y="4501377"/>
            <a:ext cx="1981200" cy="2208777"/>
            <a:chOff x="5844340" y="4016457"/>
            <a:chExt cx="1755609" cy="2132577"/>
          </a:xfrm>
        </p:grpSpPr>
        <p:pic>
          <p:nvPicPr>
            <p:cNvPr id="18" name="Picture 17" descr="https://encrypted-tbn2.gstatic.com/images?q=tbn:ANd9GcQZPRuGlJfXtD3WRu5sVkl1WmPpZF9kN4PVWdPOXZlyTU2SC_T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894" y="4016457"/>
              <a:ext cx="1714500" cy="2095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5844340" y="5918202"/>
              <a:ext cx="175560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kern="1200" dirty="0">
                  <a:solidFill>
                    <a:schemeClr val="bg1"/>
                  </a:solidFill>
                </a:rPr>
                <a:t>www.samanthaonstyle.com</a:t>
              </a:r>
            </a:p>
          </p:txBody>
        </p:sp>
      </p:grpSp>
      <p:pic>
        <p:nvPicPr>
          <p:cNvPr id="24" name="Picture 23" descr="http://www.uwlax.edu/careerservices/images/dress_images/girl%20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977" y="2361536"/>
            <a:ext cx="1757646" cy="38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Dressing for Success…NOT the Clubs!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620000" cy="4564063"/>
          </a:xfrm>
        </p:spPr>
        <p:txBody>
          <a:bodyPr/>
          <a:lstStyle/>
          <a:p>
            <a:r>
              <a:rPr lang="en-US" sz="3600" dirty="0" smtClean="0"/>
              <a:t>          YES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295400"/>
            <a:ext cx="76200" cy="55626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14" name="Picture 13" descr="men_sui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79" y="2362200"/>
            <a:ext cx="1905000" cy="40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www.uwlax.edu/careerservices/images/dress_images/man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1895518" cy="41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://www.uwlax.edu/careerservices/images/dress_images/Men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62200"/>
            <a:ext cx="1878948" cy="41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looking_goo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79" y="2362200"/>
            <a:ext cx="2429525" cy="409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01213721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charset="0"/>
          <a:buChar char="l"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charset="0"/>
          <a:buChar char="l"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595</Words>
  <Application>Microsoft Office PowerPoint</Application>
  <PresentationFormat>On-screen Show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Tahoma</vt:lpstr>
      <vt:lpstr>Trebuchet MS</vt:lpstr>
      <vt:lpstr>Wingdings</vt:lpstr>
      <vt:lpstr>TM01213721</vt:lpstr>
      <vt:lpstr>Preparing for Success at Career Fair</vt:lpstr>
      <vt:lpstr>Objectives</vt:lpstr>
      <vt:lpstr>Why Attend Career Fair?</vt:lpstr>
      <vt:lpstr>Before Career Fair</vt:lpstr>
      <vt:lpstr>Preparation is Success</vt:lpstr>
      <vt:lpstr>“Elevator Pitch”: Your Introduction</vt:lpstr>
      <vt:lpstr>Preparing Resumes, CVs, and other materials</vt:lpstr>
      <vt:lpstr>Dressing for Success…NOT the Clubs! </vt:lpstr>
      <vt:lpstr>Dressing for Success…NOT the Clubs! </vt:lpstr>
      <vt:lpstr>During Career Fair</vt:lpstr>
      <vt:lpstr>What to Do…</vt:lpstr>
      <vt:lpstr>What to Do…(cont.)</vt:lpstr>
      <vt:lpstr>What NOT to do…</vt:lpstr>
      <vt:lpstr>After Career Fair </vt:lpstr>
      <vt:lpstr>Be patient and Get Organized</vt:lpstr>
      <vt:lpstr>Resources Available</vt:lpstr>
      <vt:lpstr>Need help? </vt:lpstr>
      <vt:lpstr> Save the Date!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Success at Career Fair</dc:title>
  <dc:creator>Li, Robin Moorman</dc:creator>
  <cp:lastModifiedBy>Li, Robin Moorman</cp:lastModifiedBy>
  <cp:revision>10</cp:revision>
  <dcterms:modified xsi:type="dcterms:W3CDTF">2016-10-19T14:39:22Z</dcterms:modified>
</cp:coreProperties>
</file>